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12" r:id="rId4"/>
    <p:sldId id="526" r:id="rId5"/>
    <p:sldId id="513" r:id="rId6"/>
    <p:sldId id="514" r:id="rId7"/>
    <p:sldId id="515" r:id="rId8"/>
    <p:sldId id="516" r:id="rId9"/>
    <p:sldId id="517" r:id="rId10"/>
    <p:sldId id="518" r:id="rId11"/>
    <p:sldId id="519" r:id="rId12"/>
    <p:sldId id="520" r:id="rId13"/>
    <p:sldId id="521" r:id="rId14"/>
    <p:sldId id="522" r:id="rId15"/>
    <p:sldId id="523" r:id="rId16"/>
    <p:sldId id="524" r:id="rId17"/>
    <p:sldId id="525"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94465" autoAdjust="0"/>
  </p:normalViewPr>
  <p:slideViewPr>
    <p:cSldViewPr snapToGrid="0">
      <p:cViewPr varScale="1">
        <p:scale>
          <a:sx n="83" d="100"/>
          <a:sy n="83" d="100"/>
        </p:scale>
        <p:origin x="110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3562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0/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0/Exercise_Routing/webapp/view/Empty.view.xml" TargetMode="External"/><Relationship Id="rId5" Type="http://schemas.openxmlformats.org/officeDocument/2006/relationships/hyperlink" Target="https://github.com/soyuztechnologies/Nvidia_Ui5_Fiori_Feb1/blob/master/Day%2010/Exercise_Routing/webapp/controller/View1.controller.js" TargetMode="External"/><Relationship Id="rId4" Type="http://schemas.openxmlformats.org/officeDocument/2006/relationships/hyperlink" Target="https://github.com/soyuztechnologies/Nvidia_Ui5_Fiori_Feb1/blob/master/Day%2010/Exercise_Routing/webapp/Component.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0/Exercise_RouteMatchHandler/webapp/manifest.json" TargetMode="External"/><Relationship Id="rId5" Type="http://schemas.openxmlformats.org/officeDocument/2006/relationships/hyperlink" Target="https://github.com/soyuztechnologies/Nvidia_Ui5_Fiori_Feb1/blob/master/Day%2010/Exercise_RouteMatchHandler/webapp/controller/View2.controller.js" TargetMode="External"/><Relationship Id="rId4" Type="http://schemas.openxmlformats.org/officeDocument/2006/relationships/hyperlink" Target="https://github.com/soyuztechnologies/Nvidia_Ui5_Fiori_Feb1/blob/master/Day%2010/Exercise_RouteMatchHandler/webapp/controller/View1.controller.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0/Exercise_MobileTable&amp;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Nvidia_Ui5_Fiori_Feb1/blob/master/Day%2010/Exercise_MobileTable&amp;Messages/webapp/controller/View2.controller.j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Nvidia_Ui5_Fiori_Feb1/blob/master/Day%2010/Exercise_IconTab/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0/Exercise_DropDown/webapp/view/View2.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0/Exercise_MasterDetail/webapp/Component.js" TargetMode="External"/><Relationship Id="rId4" Type="http://schemas.openxmlformats.org/officeDocument/2006/relationships/hyperlink" Target="https://github.com/soyuztechnologies/Nvidia_Ui5_Fiori_Feb1/blob/master/Day%2010/Exercise_MasterDetail/webapp/view/App.view.x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308324"/>
          </a:xfrm>
          <a:prstGeom prst="rect">
            <a:avLst/>
          </a:prstGeom>
          <a:noFill/>
        </p:spPr>
        <p:txBody>
          <a:bodyPr wrap="square" rtlCol="0">
            <a:spAutoFit/>
          </a:bodyPr>
          <a:lstStyle/>
          <a:p>
            <a:pPr marL="742950" lvl="1" indent="-285750">
              <a:buFont typeface="Arial" panose="020B0604020202020204" pitchFamily="34" charset="0"/>
              <a:buChar char="•"/>
            </a:pPr>
            <a:r>
              <a:rPr lang="it-IT" b="0" i="0" dirty="0">
                <a:solidFill>
                  <a:srgbClr val="242424"/>
                </a:solidFill>
                <a:effectLst/>
              </a:rPr>
              <a:t>Icon Tab Bar and Icon Tab Filter</a:t>
            </a:r>
          </a:p>
          <a:p>
            <a:pPr marL="742950" lvl="1"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Introduction ot Mater Detail Application</a:t>
            </a:r>
          </a:p>
          <a:p>
            <a:pPr marL="742950" lvl="1" indent="-285750">
              <a:buFont typeface="Arial" panose="020B0604020202020204" pitchFamily="34" charset="0"/>
              <a:buChar char="•"/>
            </a:pPr>
            <a:r>
              <a:rPr lang="it-IT" dirty="0">
                <a:solidFill>
                  <a:srgbClr val="242424"/>
                </a:solidFill>
              </a:rPr>
              <a:t>Introduction to Router and Routing</a:t>
            </a:r>
          </a:p>
          <a:p>
            <a:pPr marL="742950" lvl="1" indent="-285750">
              <a:buFont typeface="Arial" panose="020B0604020202020204" pitchFamily="34" charset="0"/>
              <a:buChar char="•"/>
            </a:pPr>
            <a:r>
              <a:rPr lang="it-IT" dirty="0">
                <a:solidFill>
                  <a:srgbClr val="242424"/>
                </a:solidFill>
              </a:rPr>
              <a:t>Understanding the use of Route Match Handler</a:t>
            </a:r>
          </a:p>
          <a:p>
            <a:pPr marL="742950" lvl="1" indent="-285750">
              <a:buFont typeface="Arial" panose="020B0604020202020204" pitchFamily="34" charset="0"/>
              <a:buChar char="•"/>
            </a:pPr>
            <a:r>
              <a:rPr lang="en-US" dirty="0"/>
              <a:t>Using SAP mobile table</a:t>
            </a:r>
          </a:p>
          <a:p>
            <a:pPr marL="742950" lvl="1" indent="-285750">
              <a:buFont typeface="Arial" panose="020B0604020202020204" pitchFamily="34" charset="0"/>
              <a:buChar char="•"/>
            </a:pPr>
            <a:r>
              <a:rPr lang="en-US" dirty="0"/>
              <a:t>Working with Messages in UI5</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9D27A54-B18F-4442-8D01-7EB2BA62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05390C-5BA7-464D-86AD-471E0464FBF9}"/>
              </a:ext>
            </a:extLst>
          </p:cNvPr>
          <p:cNvSpPr/>
          <p:nvPr/>
        </p:nvSpPr>
        <p:spPr>
          <a:xfrm>
            <a:off x="3676073" y="434109"/>
            <a:ext cx="4636654" cy="1847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endParaRPr lang="en-US" dirty="0"/>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id="{8FBDB2BE-D2D3-4445-B80E-FFE138CD0295}"/>
              </a:ext>
            </a:extLst>
          </p:cNvPr>
          <p:cNvSpPr/>
          <p:nvPr/>
        </p:nvSpPr>
        <p:spPr>
          <a:xfrm>
            <a:off x="4285673" y="1043709"/>
            <a:ext cx="2419927" cy="88669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  </a:t>
            </a:r>
          </a:p>
          <a:p>
            <a:pPr algn="ctr"/>
            <a:endParaRPr lang="en-US" dirty="0"/>
          </a:p>
          <a:p>
            <a:pPr algn="ctr"/>
            <a:endParaRPr lang="en-US" dirty="0"/>
          </a:p>
        </p:txBody>
      </p:sp>
      <p:sp>
        <p:nvSpPr>
          <p:cNvPr id="4" name="Rectangle 3">
            <a:extLst>
              <a:ext uri="{FF2B5EF4-FFF2-40B4-BE49-F238E27FC236}">
                <a16:creationId xmlns:a16="http://schemas.microsoft.com/office/drawing/2014/main" id="{2378E6D7-60D2-49AA-91F3-BC770CB1FAF3}"/>
              </a:ext>
            </a:extLst>
          </p:cNvPr>
          <p:cNvSpPr/>
          <p:nvPr/>
        </p:nvSpPr>
        <p:spPr>
          <a:xfrm>
            <a:off x="5410200" y="1295400"/>
            <a:ext cx="2419927" cy="88669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sp>
        <p:nvSpPr>
          <p:cNvPr id="5" name="Rectangle 4">
            <a:extLst>
              <a:ext uri="{FF2B5EF4-FFF2-40B4-BE49-F238E27FC236}">
                <a16:creationId xmlns:a16="http://schemas.microsoft.com/office/drawing/2014/main" id="{AEFF73C4-74F5-4369-8B18-66AC45AC1E43}"/>
              </a:ext>
            </a:extLst>
          </p:cNvPr>
          <p:cNvSpPr/>
          <p:nvPr/>
        </p:nvSpPr>
        <p:spPr>
          <a:xfrm>
            <a:off x="1071418" y="2706255"/>
            <a:ext cx="10372437" cy="3888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SplitApp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Rectangle 5">
            <a:extLst>
              <a:ext uri="{FF2B5EF4-FFF2-40B4-BE49-F238E27FC236}">
                <a16:creationId xmlns:a16="http://schemas.microsoft.com/office/drawing/2014/main" id="{774071AD-C64C-4684-B076-F97A9FF32001}"/>
              </a:ext>
            </a:extLst>
          </p:cNvPr>
          <p:cNvSpPr/>
          <p:nvPr/>
        </p:nvSpPr>
        <p:spPr>
          <a:xfrm>
            <a:off x="1366982" y="3205018"/>
            <a:ext cx="2309091" cy="330661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masterPages</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 name="Rectangle 6">
            <a:extLst>
              <a:ext uri="{FF2B5EF4-FFF2-40B4-BE49-F238E27FC236}">
                <a16:creationId xmlns:a16="http://schemas.microsoft.com/office/drawing/2014/main" id="{CA040600-E669-44F0-8D7D-D70315F7BE62}"/>
              </a:ext>
            </a:extLst>
          </p:cNvPr>
          <p:cNvSpPr/>
          <p:nvPr/>
        </p:nvSpPr>
        <p:spPr>
          <a:xfrm>
            <a:off x="3828473" y="3205018"/>
            <a:ext cx="7393709" cy="330661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detailPages</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 name="Rectangle 7">
            <a:extLst>
              <a:ext uri="{FF2B5EF4-FFF2-40B4-BE49-F238E27FC236}">
                <a16:creationId xmlns:a16="http://schemas.microsoft.com/office/drawing/2014/main" id="{A0E5762D-CF7E-400E-A0DA-5DBFBB6686F0}"/>
              </a:ext>
            </a:extLst>
          </p:cNvPr>
          <p:cNvSpPr/>
          <p:nvPr/>
        </p:nvSpPr>
        <p:spPr>
          <a:xfrm>
            <a:off x="6257636" y="4505037"/>
            <a:ext cx="2419927" cy="88669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sp>
        <p:nvSpPr>
          <p:cNvPr id="9" name="Rectangle 8">
            <a:extLst>
              <a:ext uri="{FF2B5EF4-FFF2-40B4-BE49-F238E27FC236}">
                <a16:creationId xmlns:a16="http://schemas.microsoft.com/office/drawing/2014/main" id="{73A2D0EE-969B-461F-B5F9-A77ABC0045A2}"/>
              </a:ext>
            </a:extLst>
          </p:cNvPr>
          <p:cNvSpPr/>
          <p:nvPr/>
        </p:nvSpPr>
        <p:spPr>
          <a:xfrm>
            <a:off x="1524002" y="4647046"/>
            <a:ext cx="1893454" cy="88669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0" name="Arrow: Curved Right 9">
            <a:extLst>
              <a:ext uri="{FF2B5EF4-FFF2-40B4-BE49-F238E27FC236}">
                <a16:creationId xmlns:a16="http://schemas.microsoft.com/office/drawing/2014/main" id="{347EADF7-4623-4507-8A90-9AD8DAF9CBA2}"/>
              </a:ext>
            </a:extLst>
          </p:cNvPr>
          <p:cNvSpPr/>
          <p:nvPr/>
        </p:nvSpPr>
        <p:spPr>
          <a:xfrm rot="10282662">
            <a:off x="6369627" y="620568"/>
            <a:ext cx="671946" cy="8578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urved Right 10">
            <a:extLst>
              <a:ext uri="{FF2B5EF4-FFF2-40B4-BE49-F238E27FC236}">
                <a16:creationId xmlns:a16="http://schemas.microsoft.com/office/drawing/2014/main" id="{114AA9BA-C303-4E26-BD45-B1CEFBD8E104}"/>
              </a:ext>
            </a:extLst>
          </p:cNvPr>
          <p:cNvSpPr/>
          <p:nvPr/>
        </p:nvSpPr>
        <p:spPr>
          <a:xfrm rot="12925509" flipH="1">
            <a:off x="5046295" y="416836"/>
            <a:ext cx="517132" cy="8578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Right 11">
            <a:extLst>
              <a:ext uri="{FF2B5EF4-FFF2-40B4-BE49-F238E27FC236}">
                <a16:creationId xmlns:a16="http://schemas.microsoft.com/office/drawing/2014/main" id="{031AE089-A25F-4C7D-A90D-A4BE63F11FD8}"/>
              </a:ext>
            </a:extLst>
          </p:cNvPr>
          <p:cNvSpPr/>
          <p:nvPr/>
        </p:nvSpPr>
        <p:spPr>
          <a:xfrm rot="11062733" flipH="1">
            <a:off x="1372927" y="3494642"/>
            <a:ext cx="478480" cy="1541631"/>
          </a:xfrm>
          <a:prstGeom prst="curvedRightArrow">
            <a:avLst>
              <a:gd name="adj1" fmla="val 25000"/>
              <a:gd name="adj2" fmla="val 50000"/>
              <a:gd name="adj3" fmla="val 194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Right 12">
            <a:extLst>
              <a:ext uri="{FF2B5EF4-FFF2-40B4-BE49-F238E27FC236}">
                <a16:creationId xmlns:a16="http://schemas.microsoft.com/office/drawing/2014/main" id="{767EAE57-82CD-4C48-8529-164F97088D79}"/>
              </a:ext>
            </a:extLst>
          </p:cNvPr>
          <p:cNvSpPr/>
          <p:nvPr/>
        </p:nvSpPr>
        <p:spPr>
          <a:xfrm rot="11062733" flipH="1">
            <a:off x="1483691" y="2886892"/>
            <a:ext cx="478480" cy="636252"/>
          </a:xfrm>
          <a:prstGeom prst="curvedRightArrow">
            <a:avLst>
              <a:gd name="adj1" fmla="val 25000"/>
              <a:gd name="adj2" fmla="val 50000"/>
              <a:gd name="adj3" fmla="val 194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2A902C64-534F-458B-B3ED-34C500D2C48E}"/>
              </a:ext>
            </a:extLst>
          </p:cNvPr>
          <p:cNvSpPr/>
          <p:nvPr/>
        </p:nvSpPr>
        <p:spPr>
          <a:xfrm rot="11062733" flipH="1" flipV="1">
            <a:off x="5194593" y="2907952"/>
            <a:ext cx="478480" cy="889274"/>
          </a:xfrm>
          <a:prstGeom prst="curvedRightArrow">
            <a:avLst>
              <a:gd name="adj1" fmla="val 25000"/>
              <a:gd name="adj2" fmla="val 50000"/>
              <a:gd name="adj3"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Right 15">
            <a:extLst>
              <a:ext uri="{FF2B5EF4-FFF2-40B4-BE49-F238E27FC236}">
                <a16:creationId xmlns:a16="http://schemas.microsoft.com/office/drawing/2014/main" id="{548442F0-928B-42A3-9599-5722B22C9706}"/>
              </a:ext>
            </a:extLst>
          </p:cNvPr>
          <p:cNvSpPr/>
          <p:nvPr/>
        </p:nvSpPr>
        <p:spPr>
          <a:xfrm rot="11062733" flipH="1" flipV="1">
            <a:off x="5879870" y="3903383"/>
            <a:ext cx="478480" cy="889274"/>
          </a:xfrm>
          <a:prstGeom prst="curvedRightArrow">
            <a:avLst>
              <a:gd name="adj1" fmla="val 25000"/>
              <a:gd name="adj2" fmla="val 50000"/>
              <a:gd name="adj3"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285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Icon Tab and Icon Tab Filter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pPr marL="285750" indent="-285750">
              <a:buFontTx/>
              <a:buChar char="-"/>
            </a:pPr>
            <a:r>
              <a:rPr lang="en-US" dirty="0">
                <a:hlinkClick r:id="rId4"/>
              </a:rPr>
              <a:t>View2.view.xml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Master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Wingdings" panose="05000000000000000000" pitchFamily="2" charset="2"/>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10624</TotalTime>
  <Words>1444</Words>
  <Application>Microsoft Office PowerPoint</Application>
  <PresentationFormat>Widescreen</PresentationFormat>
  <Paragraphs>215</Paragraphs>
  <Slides>23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72</vt:lpstr>
      <vt:lpstr>Arial</vt:lpstr>
      <vt:lpstr>Calibri</vt:lpstr>
      <vt:lpstr>Calibri (Body)</vt:lpstr>
      <vt:lpstr>Calibri Light</vt:lpstr>
      <vt:lpstr>Cooper Black</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699</cp:revision>
  <dcterms:created xsi:type="dcterms:W3CDTF">2016-07-10T03:33:26Z</dcterms:created>
  <dcterms:modified xsi:type="dcterms:W3CDTF">2022-02-15T05:03:40Z</dcterms:modified>
</cp:coreProperties>
</file>